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73" r:id="rId10"/>
    <p:sldId id="274" r:id="rId11"/>
    <p:sldId id="265" r:id="rId12"/>
    <p:sldId id="276" r:id="rId13"/>
    <p:sldId id="277" r:id="rId14"/>
    <p:sldId id="278" r:id="rId15"/>
    <p:sldId id="279" r:id="rId16"/>
    <p:sldId id="266" r:id="rId17"/>
    <p:sldId id="267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showOutlineIcons="0">
    <p:restoredLeft sz="34587" autoAdjust="0"/>
    <p:restoredTop sz="86433" autoAdjust="0"/>
  </p:normalViewPr>
  <p:slideViewPr>
    <p:cSldViewPr snapToGrid="0">
      <p:cViewPr varScale="1">
        <p:scale>
          <a:sx n="92" d="100"/>
          <a:sy n="92" d="100"/>
        </p:scale>
        <p:origin x="108" y="66"/>
      </p:cViewPr>
      <p:guideLst/>
    </p:cSldViewPr>
  </p:slideViewPr>
  <p:outlineViewPr>
    <p:cViewPr>
      <p:scale>
        <a:sx n="33" d="100"/>
        <a:sy n="33" d="100"/>
      </p:scale>
      <p:origin x="0" y="-261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08.09.2023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Token während Durchführung erweitert mit Zusatzinformation des letzten Spielzug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Eintrag nach Spielerwechsel (durch ; getrennt)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Inhalt der Textdatei in einer Zeile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Darstellung zur Übersicht formatiert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Limitierung der Demoversion: Löschung der Datei nach jedem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Der Reihenfolge nach bearbeitet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ajax.js: Z. 220 - 247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ID des Felds (B4) beinhaltet Angaben über Zeile &amp; Spalte des Spielfeldes</a:t>
            </a:r>
          </a:p>
          <a:p>
            <a:pPr>
              <a:defRPr lang="en-us"/>
            </a:pPr>
            <a:r>
              <a:rPr lang="de-DE" dirty="0"/>
              <a:t>Buchstaben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Zeile</a:t>
            </a:r>
          </a:p>
          <a:p>
            <a:pPr>
              <a:defRPr lang="en-us"/>
            </a:pPr>
            <a:r>
              <a:rPr lang="de-DE" dirty="0"/>
              <a:t>Zahlen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Spalte</a:t>
            </a:r>
          </a:p>
          <a:p>
            <a:pPr>
              <a:defRPr lang="en-us"/>
            </a:pPr>
            <a:r>
              <a:rPr lang="de-DE" dirty="0"/>
              <a:t>Wert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Länge</a:t>
            </a:r>
          </a:p>
          <a:p>
            <a:pPr>
              <a:defRPr lang="en-us"/>
            </a:pPr>
            <a:r>
              <a:rPr lang="de-DE" dirty="0"/>
              <a:t>Start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Anfangskoordinate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Fixer Teil wird für Sperrflächen angepasst</a:t>
            </a:r>
          </a:p>
          <a:p>
            <a:pPr>
              <a:defRPr lang="en-us"/>
            </a:pPr>
            <a:r>
              <a:rPr lang="de-DE" dirty="0"/>
              <a:t>Variabler Teil wird entsprechend hochgezählt (Länge)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danach existierende Elemente durch IDs in Arrays befüllt (noch in Schleife)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83 - 107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Zufallsentscheid durch </a:t>
            </a:r>
            <a:r>
              <a:rPr lang="de-DE" dirty="0" err="1"/>
              <a:t>rand</a:t>
            </a:r>
            <a:r>
              <a:rPr lang="de-DE" dirty="0"/>
              <a:t>() realisiert</a:t>
            </a:r>
          </a:p>
          <a:p>
            <a:pPr>
              <a:defRPr lang="de-de"/>
            </a:pPr>
            <a:r>
              <a:rPr lang="de-DE" dirty="0"/>
              <a:t>(erzeugt 2 Zustände hier)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Spiel-Objekt (Hilfsklasse) Spieler2 &amp; dessen Aufstellung zuweisen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Antwort mit Spielernamen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Festlegung des 1. Tokens</a:t>
            </a:r>
          </a:p>
          <a:p>
            <a:pPr>
              <a:defRPr lang="de-de"/>
            </a:pPr>
            <a:r>
              <a:rPr lang="de-DE" dirty="0"/>
              <a:t>mit Rückgabe &amp; Speicherung der Datei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3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148 - 173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Idee von „Hitpoints“ durch die Speicherung der noch zu </a:t>
            </a:r>
            <a:r>
              <a:rPr lang="de-DE" dirty="0" err="1"/>
              <a:t>beschießbaren</a:t>
            </a:r>
            <a:r>
              <a:rPr lang="de-DE" dirty="0"/>
              <a:t> Felder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anfängliches Problem ohne Referenz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$</a:t>
            </a:r>
            <a:r>
              <a:rPr lang="de-DE" dirty="0" err="1"/>
              <a:t>schiffsammlung</a:t>
            </a:r>
            <a:r>
              <a:rPr lang="de-DE" dirty="0"/>
              <a:t> wurde nicht aktualisiert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Treffer Feld aus Array entfernen und wenn leer als Versenkt vermerken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Überprüfung $leer nötig, sonst wird nur vom letzten Schiff ausgegangen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wenn alle Schiffe leer dann gewonnen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5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Schiffanzeige aktualisiert sich während Spiel auch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Statistik simple gehalten und ganze %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„Treffer x von y Schüssen“</a:t>
            </a:r>
          </a:p>
          <a:p>
            <a:pPr>
              <a:defRPr lang="de-de"/>
            </a:pPr>
            <a:r>
              <a:rPr lang="de-DE" dirty="0"/>
              <a:t>„Trefferquote: z %“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ajax.js: Z. 883 - 889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72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Design für Demoversion vernachlässigt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Implementierung aller Regeln &amp; Features</a:t>
            </a:r>
          </a:p>
          <a:p>
            <a:pPr>
              <a:defRPr lang="en-us"/>
            </a:pPr>
            <a:r>
              <a:rPr lang="de-DE" dirty="0"/>
              <a:t>für jede Spielphase eine Funktion nach der anderen geschrieben &amp; getestet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Schüler der </a:t>
            </a:r>
            <a:r>
              <a:rPr lang="de-DE" dirty="0" err="1"/>
              <a:t>Ojde</a:t>
            </a:r>
            <a:r>
              <a:rPr lang="de-DE" dirty="0"/>
              <a:t>-Schule müssen noch testen &amp; Feedback geben, um mit Schulleitung &amp; EDV-Lehrer auszuwerten &amp; Nachbesserung für Vollversion vorzunehmen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Abweichung: Implementierung der Features gegenüber der Regeln unterschätzt.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Regeln zur Platzierung der Schiffe durch Auswahl Start &amp; Ende stark vereinfacht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Regelverstöße ausgeschlossen, da sichergestellt dass Zeile oder Spalte gleich</a:t>
            </a:r>
          </a:p>
          <a:p>
            <a:pPr>
              <a:defRPr lang="en-us"/>
            </a:pPr>
            <a:r>
              <a:rPr lang="de-DE" dirty="0"/>
              <a:t>(aller Schiffsflächen)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Wissen zu PHP &amp; JS vertieft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Schiffplatzierung mit Sperrflächen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Demonstration einiger Meldungen an Spieler zur Einhaltung der Regeln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Aktualisierung der Schiffanzeige bei Platzierung &amp; Spielvorgang auch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gegnerischer Schuss ins Wasser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gelb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Statistik unter Schiffanzeige bei Spielende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Demo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knappes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Nur Quellen für die Präsentation allein, nicht Dokumentation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Quellen für Grafiken &amp; benutzte Software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Vorstellung selbst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Vorstellung Schule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Ziele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Pläne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Durchgeführt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Qualität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Fazit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Quellen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Wer bin ich?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Warum ich?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Vorbereitung der Kinder auf späteres Leben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Schüler können Hauptschulabschluss erwerben</a:t>
            </a:r>
          </a:p>
          <a:p>
            <a:pPr>
              <a:defRPr lang="en-us"/>
            </a:pPr>
            <a:endParaRPr lang="de-DE" dirty="0">
              <a:cs typeface="Calibri" pitchFamily="2" charset="0"/>
              <a:sym typeface="Wingdings" panose="05000000000000000000" pitchFamily="2" charset="2"/>
            </a:endParaRPr>
          </a:p>
          <a:p>
            <a:pPr>
              <a:defRPr lang="en-us"/>
            </a:pPr>
            <a:r>
              <a:rPr lang="de-DE" dirty="0">
                <a:cs typeface="Calibri" pitchFamily="2" charset="0"/>
                <a:sym typeface="Wingdings" panose="05000000000000000000" pitchFamily="2" charset="2"/>
              </a:rPr>
              <a:t>Ca. 200 Schüler</a:t>
            </a:r>
          </a:p>
          <a:p>
            <a:pPr>
              <a:defRPr lang="en-us"/>
            </a:pPr>
            <a:r>
              <a:rPr lang="de-DE" dirty="0">
                <a:cs typeface="Calibri" pitchFamily="2" charset="0"/>
                <a:sym typeface="Wingdings" panose="05000000000000000000" pitchFamily="2" charset="2"/>
              </a:rPr>
              <a:t> </a:t>
            </a:r>
            <a:r>
              <a:rPr lang="de-DE" dirty="0"/>
              <a:t>Benutzer sind die Schüler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9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 err="1"/>
              <a:t>Ojde</a:t>
            </a:r>
            <a:r>
              <a:rPr lang="de-DE" dirty="0"/>
              <a:t>-Schule vertreibt Schulhomepage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Browser sind standardmäßig auf Schüler-PCs vorhanden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Limitierung der Demoversion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Tastatureingabe nur für Spielernamen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starke Anlehnung an klassisches Spiel auf Papier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10 Schiffe, siehe Beispiel einer Papiervorlage (Schifftypen + Anzahl)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Meiste Zeit für Implementierung Features + Regeln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Statusbereich für Mitteilungen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Schiffanzeige in der Mitte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3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Planung mit 2 PAPs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grundlegender Aufbau des Registrierungsvorgangs &amp; Spielvorgangs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2 Fehler im PAP</a:t>
            </a:r>
          </a:p>
          <a:p>
            <a:pPr marL="228600" indent="-228600">
              <a:buAutoNum type="arabicPeriod"/>
              <a:defRPr lang="de-de"/>
            </a:pPr>
            <a:r>
              <a:rPr lang="de-DE" dirty="0"/>
              <a:t>Beschriftung „</a:t>
            </a:r>
            <a:r>
              <a:rPr lang="de-DE" dirty="0">
                <a:sym typeface="Wingdings" panose="05000000000000000000" pitchFamily="2" charset="2"/>
              </a:rPr>
              <a:t>“</a:t>
            </a:r>
            <a:r>
              <a:rPr lang="de-DE" dirty="0"/>
              <a:t>  bei Spielende</a:t>
            </a:r>
          </a:p>
          <a:p>
            <a:pPr marL="228600" indent="-228600">
              <a:buAutoNum type="arabicPeriod"/>
              <a:defRPr lang="de-de"/>
            </a:pPr>
            <a:r>
              <a:rPr lang="de-DE" dirty="0"/>
              <a:t>Bei Übergabe des Zuges „</a:t>
            </a:r>
            <a:r>
              <a:rPr lang="de-DE" dirty="0">
                <a:sym typeface="Wingdings" panose="05000000000000000000" pitchFamily="2" charset="2"/>
              </a:rPr>
              <a:t>“ muss zur PHP-Skript des Anfangs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Spielernamen &amp; Aufstellung benötigt für den Registrierungsversuch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Spielende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Ausgabe der Statistik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links: eigenes Spielfeld; rechts gegnerisches Spielfeld</a:t>
            </a:r>
          </a:p>
          <a:p>
            <a:pPr>
              <a:defRPr lang="de-de"/>
            </a:pPr>
            <a:r>
              <a:rPr lang="de-DE" dirty="0"/>
              <a:t>Mitte: Schiffanzeige (sich </a:t>
            </a:r>
            <a:r>
              <a:rPr lang="de-DE" dirty="0" err="1"/>
              <a:t>aktuallisierend</a:t>
            </a:r>
            <a:r>
              <a:rPr lang="de-DE" dirty="0"/>
              <a:t>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Um Schiffe werden Sperrflächen erstellt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Wasser - blau</a:t>
            </a:r>
          </a:p>
          <a:p>
            <a:pPr>
              <a:defRPr lang="de-de"/>
            </a:pPr>
            <a:r>
              <a:rPr lang="de-DE" dirty="0"/>
              <a:t>Schiffe - grau</a:t>
            </a:r>
          </a:p>
          <a:p>
            <a:pPr>
              <a:defRPr lang="de-de"/>
            </a:pPr>
            <a:r>
              <a:rPr lang="de-DE" dirty="0"/>
              <a:t>Sperrflächen - gelb</a:t>
            </a:r>
          </a:p>
          <a:p>
            <a:pPr>
              <a:defRPr lang="de-de"/>
            </a:pPr>
            <a:r>
              <a:rPr lang="de-DE" dirty="0" err="1"/>
              <a:t>Maushover</a:t>
            </a:r>
            <a:r>
              <a:rPr lang="de-DE" dirty="0"/>
              <a:t> - schwarz (Hilfestellung)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08.09.2023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08.09.2023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08.09.2023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08.09.2023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08.09.2023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08.09.2023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08.09.2023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Textdatei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b="1" dirty="0"/>
              <a:t>Aufbau der Textdatei als JSON-String</a:t>
            </a:r>
          </a:p>
          <a:p>
            <a:endParaRPr lang="de-DE" dirty="0"/>
          </a:p>
          <a:p>
            <a:r>
              <a:rPr lang="de-DE" dirty="0"/>
              <a:t>Spielernamen</a:t>
            </a:r>
          </a:p>
          <a:p>
            <a:r>
              <a:rPr lang="de-DE" dirty="0"/>
              <a:t>Token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Spieler mit Zug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Letzter Spielzug (Zusatz)</a:t>
            </a:r>
          </a:p>
          <a:p>
            <a:r>
              <a:rPr lang="de-DE" dirty="0"/>
              <a:t>Schiffaufstellungen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BE2A9F-06A6-470D-8982-2295C5F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737" y="1066381"/>
            <a:ext cx="2651715" cy="4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Phasen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452694"/>
            <a:ext cx="6764963" cy="43385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400" b="1" dirty="0"/>
              <a:t>Phasen der Implementierung der Spiellogik</a:t>
            </a:r>
          </a:p>
          <a:p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Platzierung der Schiffe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Anmeldung der Spieler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Ablauf der Spielzüge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Ausgabe der Statistik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311305-19C9-408F-9B0F-70488E9F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550384"/>
            <a:ext cx="2143125" cy="2143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59C3F3-4B7A-471D-B61B-0A258938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7234" r="9538" b="24714"/>
          <a:stretch/>
        </p:blipFill>
        <p:spPr>
          <a:xfrm>
            <a:off x="8068681" y="2372471"/>
            <a:ext cx="3209545" cy="24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Platzierung der Schiffe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0337" y="1380086"/>
            <a:ext cx="3078281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platziereSchiff</a:t>
            </a:r>
            <a:endParaRPr lang="de-DE" dirty="0"/>
          </a:p>
          <a:p>
            <a:endParaRPr lang="de-DE" dirty="0"/>
          </a:p>
          <a:p>
            <a:r>
              <a:rPr lang="de-DE" dirty="0"/>
              <a:t>Generierung der benötigten IDs für Schiffsflächen &amp; Sperrflächen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C92A2B-9F97-4626-A566-75523451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" y="907213"/>
            <a:ext cx="8968425" cy="5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Anmeldung der Spieler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667876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registrierung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Erfolgreiche Registrierung von Spieler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4E506C-F4DF-42AF-83AF-4BFC57F8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9" y="1335628"/>
            <a:ext cx="599206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3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Spielzüge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993250" cy="4338506"/>
          </a:xfrm>
        </p:spPr>
        <p:txBody>
          <a:bodyPr/>
          <a:lstStyle/>
          <a:p>
            <a:r>
              <a:rPr lang="de-DE" dirty="0"/>
              <a:t>Ausschnitt aus Funktion auswerten</a:t>
            </a:r>
          </a:p>
          <a:p>
            <a:endParaRPr lang="de-DE" dirty="0"/>
          </a:p>
          <a:p>
            <a:r>
              <a:rPr lang="de-DE" dirty="0"/>
              <a:t>Überprüfung der Aufstellung bei Spielzug nach Treffer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3E3A54-25CE-43E9-B18A-439E1F2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08" y="1319268"/>
            <a:ext cx="5837130" cy="46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Statistik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8668960" cy="54609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Berechnung und Eintrag der Statistik unter der Schiffanzeige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E85D9B-DA88-4979-BE79-32AB1CFE28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774" y="1828800"/>
            <a:ext cx="10364451" cy="416052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16E386E-C427-4977-992D-37C32C4C2F40}"/>
              </a:ext>
            </a:extLst>
          </p:cNvPr>
          <p:cNvSpPr/>
          <p:nvPr/>
        </p:nvSpPr>
        <p:spPr>
          <a:xfrm>
            <a:off x="4513774" y="3424909"/>
            <a:ext cx="1365818" cy="4338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3658732-E99C-48F8-AD56-22AFA381B563}"/>
              </a:ext>
            </a:extLst>
          </p:cNvPr>
          <p:cNvCxnSpPr>
            <a:cxnSpLocks/>
          </p:cNvCxnSpPr>
          <p:nvPr/>
        </p:nvCxnSpPr>
        <p:spPr>
          <a:xfrm flipV="1">
            <a:off x="5147566" y="3858768"/>
            <a:ext cx="0" cy="35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B26DCAD-5AD9-497B-A6B6-AA83B19D4334}"/>
              </a:ext>
            </a:extLst>
          </p:cNvPr>
          <p:cNvSpPr txBox="1"/>
          <p:nvPr/>
        </p:nvSpPr>
        <p:spPr>
          <a:xfrm>
            <a:off x="4730182" y="4107961"/>
            <a:ext cx="9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Statistik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E80AD-0988-4173-9343-BFDEFFAD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5" y="2758451"/>
            <a:ext cx="11209807" cy="17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0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 animBg="1"/>
      <p:bldP spid="7" grpId="1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Fokus der Demoversion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Funktionsfähigkeit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16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17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18</a:t>
            </a:fld>
            <a:r>
              <a:rPr lang="de-DE" dirty="0"/>
              <a:t> / 19</a:t>
            </a:r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639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r>
              <a:rPr lang="de-DE" sz="1600" dirty="0"/>
              <a:t>https://encrypted-tbn2.gstatic.com/images?q=tbn:ANd9GcSFrpc-Ko3gyg1zsErnJcddEFcuQ43L90szQskiU4ly6-qOZ4kx</a:t>
            </a:r>
          </a:p>
          <a:p>
            <a:r>
              <a:rPr lang="de-DE" sz="1600" dirty="0"/>
              <a:t>https://cdn3.vectorstock.com/i/1000x1000/16/77/laptop-programming-code-web-technology-vector-21981677.jpg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19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  <a:p>
            <a:r>
              <a:rPr lang="de-DE" dirty="0"/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 bei </a:t>
            </a:r>
            <a:r>
              <a:rPr lang="de-DE" dirty="0" err="1"/>
              <a:t>ProGenius</a:t>
            </a:r>
            <a:r>
              <a:rPr lang="de-DE" dirty="0"/>
              <a:t> in Heidenheim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08.09.2023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pPr/>
              <a:t>3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mit kleinen Klassengrößen</a:t>
            </a:r>
          </a:p>
          <a:p>
            <a:r>
              <a:rPr lang="de-DE" dirty="0"/>
              <a:t>Projekteinsatz: Schulunterricht Fach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r>
              <a:rPr lang="de-DE" dirty="0"/>
              <a:t> / 19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Bedienung des Spiels mit Computer Maus</a:t>
            </a:r>
          </a:p>
          <a:p>
            <a:r>
              <a:rPr lang="de-DE" dirty="0"/>
              <a:t>Motorisch eingeschränkte Schüler als Benutzer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Fähigkeitsv</a:t>
            </a:r>
            <a:r>
              <a:rPr lang="de-DE" dirty="0"/>
              <a:t>erbesserung auf lange Sicht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r>
              <a:rPr lang="de-DE" dirty="0"/>
              <a:t> / 19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501286" y="1066800"/>
            <a:ext cx="7189428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r>
              <a:rPr lang="de-DE" dirty="0"/>
              <a:t> / 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5"/>
          <a:stretch/>
        </p:blipFill>
        <p:spPr>
          <a:xfrm>
            <a:off x="2102319" y="1147892"/>
            <a:ext cx="5812054" cy="3720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E95C0-1387-4BE6-BF25-FC6AD2072B6F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7"/>
          <a:stretch/>
        </p:blipFill>
        <p:spPr>
          <a:xfrm>
            <a:off x="2102319" y="4868186"/>
            <a:ext cx="5812054" cy="45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0013 -0.558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b="1" dirty="0"/>
              <a:t>Erstellung der Weboberfläche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874520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2178050"/>
            <a:ext cx="348740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1408</Words>
  <Application>Microsoft Office PowerPoint</Application>
  <PresentationFormat>Breitbild</PresentationFormat>
  <Paragraphs>311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Durchführung: Oberfläche</vt:lpstr>
      <vt:lpstr>Durchführung: Textdatei</vt:lpstr>
      <vt:lpstr>Durchführung: Phasen</vt:lpstr>
      <vt:lpstr>Durchführung: Platzierung der Schiffe</vt:lpstr>
      <vt:lpstr>Durchführung: Anmeldung der Spieler</vt:lpstr>
      <vt:lpstr>Durchführung: Spielzüge</vt:lpstr>
      <vt:lpstr>Durchführung: Statistik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440</cp:revision>
  <dcterms:created xsi:type="dcterms:W3CDTF">2023-08-21T06:06:47Z</dcterms:created>
  <dcterms:modified xsi:type="dcterms:W3CDTF">2023-09-08T07:26:08Z</dcterms:modified>
</cp:coreProperties>
</file>